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66"/>
  </p:notesMasterIdLst>
  <p:sldIdLst>
    <p:sldId id="2247" r:id="rId2"/>
    <p:sldId id="4187" r:id="rId3"/>
    <p:sldId id="4183" r:id="rId4"/>
    <p:sldId id="4471" r:id="rId5"/>
    <p:sldId id="4316" r:id="rId6"/>
    <p:sldId id="4429" r:id="rId7"/>
    <p:sldId id="4472" r:id="rId8"/>
    <p:sldId id="4450" r:id="rId9"/>
    <p:sldId id="4451" r:id="rId10"/>
    <p:sldId id="4473" r:id="rId11"/>
    <p:sldId id="4452" r:id="rId12"/>
    <p:sldId id="4453" r:id="rId13"/>
    <p:sldId id="4474" r:id="rId14"/>
    <p:sldId id="4194" r:id="rId15"/>
    <p:sldId id="4211" r:id="rId16"/>
    <p:sldId id="4394" r:id="rId17"/>
    <p:sldId id="4395" r:id="rId18"/>
    <p:sldId id="4396" r:id="rId19"/>
    <p:sldId id="4397" r:id="rId20"/>
    <p:sldId id="4454" r:id="rId21"/>
    <p:sldId id="4455" r:id="rId22"/>
    <p:sldId id="4456" r:id="rId23"/>
    <p:sldId id="4478" r:id="rId24"/>
    <p:sldId id="4479" r:id="rId25"/>
    <p:sldId id="4480" r:id="rId26"/>
    <p:sldId id="4351" r:id="rId27"/>
    <p:sldId id="4352" r:id="rId28"/>
    <p:sldId id="4279" r:id="rId29"/>
    <p:sldId id="4223" r:id="rId30"/>
    <p:sldId id="4297" r:id="rId31"/>
    <p:sldId id="4298" r:id="rId32"/>
    <p:sldId id="4299" r:id="rId33"/>
    <p:sldId id="4300" r:id="rId34"/>
    <p:sldId id="4224" r:id="rId35"/>
    <p:sldId id="4464" r:id="rId36"/>
    <p:sldId id="4465" r:id="rId37"/>
    <p:sldId id="4466" r:id="rId38"/>
    <p:sldId id="4467" r:id="rId39"/>
    <p:sldId id="4468" r:id="rId40"/>
    <p:sldId id="4469" r:id="rId41"/>
    <p:sldId id="4470" r:id="rId42"/>
    <p:sldId id="4481" r:id="rId43"/>
    <p:sldId id="4482" r:id="rId44"/>
    <p:sldId id="4483" r:id="rId45"/>
    <p:sldId id="4484" r:id="rId46"/>
    <p:sldId id="4485" r:id="rId47"/>
    <p:sldId id="4486" r:id="rId48"/>
    <p:sldId id="4247" r:id="rId49"/>
    <p:sldId id="4301" r:id="rId50"/>
    <p:sldId id="4319" r:id="rId51"/>
    <p:sldId id="4320" r:id="rId52"/>
    <p:sldId id="4321" r:id="rId53"/>
    <p:sldId id="4322" r:id="rId54"/>
    <p:sldId id="4458" r:id="rId55"/>
    <p:sldId id="4459" r:id="rId56"/>
    <p:sldId id="4475" r:id="rId57"/>
    <p:sldId id="4476" r:id="rId58"/>
    <p:sldId id="4477" r:id="rId59"/>
    <p:sldId id="4280" r:id="rId60"/>
    <p:sldId id="4318" r:id="rId61"/>
    <p:sldId id="4302" r:id="rId62"/>
    <p:sldId id="4303" r:id="rId63"/>
    <p:sldId id="4460" r:id="rId64"/>
    <p:sldId id="4231" r:id="rId65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67"/>
      <p:bold r:id="rId68"/>
      <p:italic r:id="rId69"/>
      <p:boldItalic r:id="rId70"/>
    </p:embeddedFont>
    <p:embeddedFont>
      <p:font typeface="Mulish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9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1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8.fntdata"/><Relationship Id="rId79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customXml" Target="../customXml/item3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6.fntdata"/><Relationship Id="rId80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7.fntdata"/><Relationship Id="rId78" Type="http://schemas.openxmlformats.org/officeDocument/2006/relationships/tableStyles" Target="tableStyles.xml"/><Relationship Id="rId8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5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Publisher Note: This slide deck covers Set 13, and includes additional graphemes covered in the supplemental set </a:t>
            </a:r>
            <a:r>
              <a:rPr lang="en-US" i="1" dirty="0"/>
              <a:t>Diphthongs / Vowel Teams / Long /u/ Graphemes.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E9C31-7C93-21E1-BE97-7E1D1CC4E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74C087-FD8A-ED72-9AF7-D41B30D388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152CE5-3E90-0BC9-C9F0-118DD69F60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3B94AB-A6E9-2CF1-DF86-63DF6EBEAF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569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B749-261B-C08F-DDAA-A8290AFD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CE80D-CB8C-8311-01F2-E447E4CA7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E51A8-5E7C-1D27-733A-24630546C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E6FB-5241-1F54-1ACE-9D976E318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27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851A-3D30-A9DC-8046-69E719568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F9D93-FF99-9085-B07C-52868014E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448CBF-58AE-91B9-A37F-99E9C1E853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D06FB-4151-983D-D8BE-4E1205DA0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74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E36BE-41FA-8E12-8E3C-4732D1507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96F822-8CE1-18E9-2011-AD4C276A24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5C3C1A-D0E4-0268-F3F3-9E745C3685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C6C8C3-B0D9-4DFE-A469-092C93F173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81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E7CD7-1A8B-019F-3C62-301552EBC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EE6AF-9545-0DBE-5617-59DAACE8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7A26A-3179-BA0B-D6C6-9AC91211E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7211B-81B1-FE0B-7798-EEDAB08ED0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284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4E22C-F60B-D0A9-E26B-DD92E340F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9AFC2-3998-4CDA-9967-1DECE6830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15D29-A024-6DB0-E2B7-93533431E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023E9-BD9A-7532-A86C-46F0ED56F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6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CB14-7431-190C-42F1-6228F350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35785-16A4-416F-76CD-942F01304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1E80D-3A7C-9122-883B-1992E4FFA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F560D-5121-769C-B09D-126005A21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24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CE22E-C779-025B-9B92-BA0277F04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5E6BA-18B8-640B-6B23-75A7356BE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526E8E-8D08-0207-FAC4-80C0B0107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C479B-F964-9C6F-6BBA-4A67061F5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50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CEF9A-C82F-D841-491A-D1C7BC6AC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B9C01F-59D4-0943-1774-0376D4B0B8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70CA50-D038-EBAB-4404-384385914D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B3855A-D9EF-2C78-17CF-CF5DFC7885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4774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68C7F-AD50-BEC9-CFD2-C41DDCA92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4BF3A6-35EB-53B0-504F-BBA82CDC36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237A12-4E44-0EBA-D56C-0BD9875715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BCF468-9668-9535-195F-228E92E9F7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7807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37102-8011-613B-54BF-22ACFCD5E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C6E5F1-A6F2-5259-73F8-ABFF90F330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FF43BA-27FB-337B-1C49-5E0B90EA0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2812D1-673D-0D6F-B3ED-A916C59F0B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3874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FAE2D-20C9-BC48-B75A-6E164B646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9EB38C-71AE-A163-2291-562E37462A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1D33E3-38CD-A9F0-A275-7D84E66AFC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8E4FC-FF2F-58C7-46AF-94CC674DB2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0407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94683-5586-23B0-E4EB-CED45D66D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7F3B-8B59-9FB4-CAB2-6C43FFCD1C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BD2572-351E-E3AB-08C2-126F8119F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D83DB-1D70-9C92-6700-6BD236A377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6061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EB49D-8D60-436A-DC3F-430437B64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AF94BA-6A51-6D26-A118-82FD9AC9CC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DD4CF3-32EE-BD55-A978-5E775CE95B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4B0B5F-BC3E-6F8D-ED60-CFEE1477C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6794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B6069-D162-47DE-1C70-A6EF5B2FD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0717BA-E299-8A8D-7F20-CBC74836DF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2D7AFC-38EA-43E6-E40B-F4F3B5EF3A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B3CBF-99F4-D0B7-8BCB-77367DCE0C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9652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73831-ED02-769A-50A4-85177C6A6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EBF3D0-E81D-EB73-8ECD-7630035317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9CC9AC-FE34-A51B-330A-36ACE52A1D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708708-9592-6304-1CC8-5D33E24719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6300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5FC22-524A-947C-185C-85EC14965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45BCD6-04DF-6556-7692-8D7B7F61F2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2D30E1-B2AC-8C02-26D1-6EDB4989FD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42C47-8A1B-99BA-863A-B9213F3CC1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137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5B076-4AA7-931C-1EF4-550D075F8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DC2E1C-4B84-EB1A-88F5-71D1000D22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86708A-BE46-1998-F3C4-7553323EAF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0891FC-C855-5FE7-2761-A36421D8CA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4069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0547B-8F1B-AD16-84BC-B3A109577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8215B2-BFF4-4DCB-7CDF-6383DCECAC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604951-EF9B-3F93-26FF-3DE8B4C4C4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842273-FB2E-5067-7237-F409DDCC24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2390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81BF9-FE11-8213-8252-BD974B56C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9D26BB-F4B6-E808-C076-B7E59C12B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8E85CB-CE38-1638-FD93-FEA7F4AB6F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E1D249-71CE-2D4A-CC4E-CDA737F12F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2466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627B6-69AA-EAA4-85C5-85E696CA1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68A30-69A0-E133-9446-DD75C0FC06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7A889C-1B22-2924-64B8-76988033B2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51B478-A324-5DA3-15AD-9731812FBE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1701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F28A5-AA26-BE4C-709D-7F300B420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E8070C-3E48-66EF-3B76-D30735D25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1169E7-8481-9152-9EC3-03532FC82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CD088-03B3-474B-B17F-3D751846E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5737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5B9AF-8DEC-E9D4-ACC8-1C779FA00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C1AE0B-96DA-4E64-9DE9-ACC8B9025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25B5D5-6FEE-7E97-6EE1-D864FAD290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D0115-F975-41FE-052B-02C3BF2CD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09161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924CA-C873-9498-7A24-30ECD4898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F7E79D-7123-4023-DE1D-51069C7CF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9E9A4A-3D8C-AD64-F162-B5B5CD50DE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700A49-46ED-D7A6-9970-068573D1C6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426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3C69F-2CD1-9A60-8310-04CD8F12E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128CF2-0A8D-4C33-A52E-752DA725DA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D043A4-116D-E7F7-CA93-BC7FE006C5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0AF39-4FE3-9D19-620B-C0D955CEC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22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C907E-53E8-18DB-B75D-8ED3286FC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57C192-8028-D276-F824-27668B606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6C7DB5-9FE9-93D2-22B4-B6763347E3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61F4-7AF1-FDC9-4C3A-5C3699A3C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68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78F8-E889-5C7E-6DA5-676937629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5D3ECF-9A65-87E9-EB3C-B8E3895541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D6396D-8D8A-7590-0C04-BF8BE2E4F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8A01BF-DB15-400F-801B-32DA8D8087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7421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587A4-84A2-443A-C1E6-F24FA3FD0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3D394B-9D5B-E1A4-EB7C-15529CC516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7A717A-CFAF-CD02-EB29-99C111E940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F69BC-B8BC-0AC5-0B94-240CA07621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02512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3EF1C-4B58-84A8-D41A-EB4B8142C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2DB17A-4AC6-5C2C-4F53-5144C0055C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511F81-3DAB-CE46-0ACB-7D37297C3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7A782-CAF9-B12D-7E55-EE03FDA66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0535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DA529-E672-6F89-7186-C96A3E0CF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CAD80C-2108-6F08-DE68-199031CCED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B3716-F949-72C7-2A49-0992D6C47B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EF584D-E0D9-9402-6486-6224DF5778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3840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80CF0-94BE-16FF-892F-10FEB6F4B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C73201-2043-657C-0AC4-AACAD09495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1B0EAF-5D04-1DFE-37CB-FE4020C86D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DF3FA7-4E33-62B2-C777-2EFF897331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66208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0E48B-2EC1-220C-FE7A-D40948184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65610D-526F-568C-3903-89CFFE91A2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E29520-B0B9-BF43-70A6-62326EDC3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348DF8-FF3F-E00A-B70F-DA745915A1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59480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95B31-84FE-1239-8184-0FFEE33BB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02870E-B025-5082-6D15-8A5F1BBF07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47CFD2-D03B-F21C-526E-22069536D8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081E8-2DB3-0706-CB97-F72565F63E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4741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A4F04-285B-FAEA-20AE-A4A3BA49F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2128FD-2D6A-620A-5BD2-1FD9B4AAA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36B3C1-6FE5-4C7B-1F79-19B9A7838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43D12-2303-5314-9532-08AC0B3CC7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23453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F4383-EF9F-B7BA-005C-B0E7D2955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0254A7-2114-CF67-3BC2-48231D6028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9CDB3E-C60D-240F-A380-7688F92EEE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4B29F7-6B46-2EC0-75B3-32F5B4214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0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E442A-D44E-2318-A342-D34E33DDC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ECCB58-D5DA-5898-5BAD-179751D089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ED6787-A7F1-45EB-BD0A-B2C754CEF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E5841-BC9E-9575-930E-EAE576E8E4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610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D9970-4CE2-7FEB-3746-1C10D62CC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64AC60-B01E-D69B-F325-39357684F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6D323-28A1-0332-9194-A9002ACB07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374520-D18C-71B0-D366-CC5ABA1E7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221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59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13 and Supplemental Set: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Vowel Teams and Diphthongs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D5684-113B-1046-1059-A00CA5E75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1E48253-D608-C808-8CF0-2E569FB4751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</a:t>
            </a: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o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231B0B0-28E8-637E-0EC7-B0C7748AA46E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too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48639809-F6F6-17EA-335F-FAFF5C7E772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you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6A90D5DD-6BC6-11BD-A72D-EA73737F7281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7E92B3-23A0-BBCA-DE79-186093F3F74A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0AD5663C-C4DC-AE1F-1533-F28A77AB2C6F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5BEC7FD-CB1F-FB7D-F80B-3A180C587AA4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931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10719-73A7-AA9C-524E-81D72F84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5AE01-C2BF-1835-38FE-DEF920AE800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12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6E5F1A-9E0D-AB83-5C4C-B8B0E26DF79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543458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A425B-089D-6048-C797-1085FEDD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1DC0C55-3373-6D41-6396-1498102CA5AB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about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C271C2E-308E-A07A-BBF0-A9ED83C0B96A}"/>
              </a:ext>
            </a:extLst>
          </p:cNvPr>
          <p:cNvSpPr txBox="1"/>
          <p:nvPr/>
        </p:nvSpPr>
        <p:spPr>
          <a:xfrm>
            <a:off x="5214848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before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A85CFAF0-A46E-8239-B699-DFA22444D60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don’t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E8437B0-F81F-BFBD-DD5A-0770C665B768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goes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6CD41C-CA32-51F4-1B6C-9A8CC5C285A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52D6291B-C89C-D45F-25E2-3459EB07054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E6593AC5-441B-84CA-8024-23B8A3AC3905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64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9AE6-DB7D-9F6F-8B1A-C04E69A53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5E1E1234-43CA-B127-F029-DE21FB1C6AA3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house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D0C68CD-46C5-AA2D-74B3-A73B81293668}"/>
              </a:ext>
            </a:extLst>
          </p:cNvPr>
          <p:cNvSpPr txBox="1"/>
          <p:nvPr/>
        </p:nvSpPr>
        <p:spPr>
          <a:xfrm>
            <a:off x="5214848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our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5B396A1-8E3E-E6EC-7C3D-CC2275C6CBCA}"/>
              </a:ext>
            </a:extLst>
          </p:cNvPr>
          <p:cNvSpPr txBox="1"/>
          <p:nvPr/>
        </p:nvSpPr>
        <p:spPr>
          <a:xfrm>
            <a:off x="706582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please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C2D98EB-F42B-CD0A-6C4D-09513774815F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35C4B2-8830-73B5-F995-7915BC50475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21D77DC6-63B2-FC88-B8D3-0863F9C43CF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DC8FFF72-4741-A877-0B58-B9480DCA7BDC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122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Vowel Teams and Diphthongs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13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oy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/oy/</a:t>
            </a:r>
            <a:endParaRPr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8BE8D-7462-AFAC-F0DF-514A214E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BFF9DC-B3D4-82C6-4710-811C561213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oi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/oy/</a:t>
            </a:r>
          </a:p>
        </p:txBody>
      </p:sp>
    </p:spTree>
    <p:extLst>
      <p:ext uri="{BB962C8B-B14F-4D97-AF65-F5344CB8AC3E}">
        <p14:creationId xmlns:p14="http://schemas.microsoft.com/office/powerpoint/2010/main" val="81363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5BE-581D-FAB6-0105-BEAFCCD61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F7F49-9810-D6D1-9A14-FB6A35F7E9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ow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/ow/</a:t>
            </a:r>
            <a:endParaRPr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63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3599-D31E-9178-7A95-50B08CB5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128CD04-5C9D-F860-0E0C-3EBEC9B824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ou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/ow/</a:t>
            </a:r>
            <a:endParaRPr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324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58533-768F-D828-3E0C-CB2195F5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8340170-7A1C-0A44-1991-B8EA596FE77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oo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short /</a:t>
            </a:r>
            <a:r>
              <a:rPr lang="en-US" sz="3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oo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</a:p>
          <a:p>
            <a:pPr algn="ctr"/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1342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12 Long /ū/ Graphemes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1E840-01D4-1F0C-8D18-2E4D8155D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D5A3D01-3500-F912-CA2C-112B6B5F61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short /</a:t>
            </a:r>
            <a:r>
              <a:rPr lang="en-US" sz="3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oo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endParaRPr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7857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DBCF0-CE5D-14C0-5D8B-E297D5C02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04ED560-6718-8BB3-BC2A-D242AE915FE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aw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/or/</a:t>
            </a:r>
            <a:endParaRPr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7664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4A0C6-5A4E-ABD3-BCBD-42B474DD0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E79CE7A-38A3-0218-0600-5973EE94A6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au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/or/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7905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31223-02D0-134D-498F-9CC76CC10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1B4CF31-1D42-E572-1C94-E7BFF509B97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/or/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3254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6B063-6177-8BF0-21E5-761C42604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0A88D9B-8FFE-4F01-2A3B-70349237167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augh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/or/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0808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4106F-5675-07B5-CBA9-D3516F0B4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19512D3-E7C6-987D-CC70-754ABEACD03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ough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/or/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2187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3828B-4997-7968-6CF8-EBCF9E432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AA803E-F801-3053-FE88-040CCBEE1F9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8307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9F118-6CCF-7E67-FACD-9C5198544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D6BB5-287F-FF6C-9DA3-A189C412C3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enjoy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870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join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spoil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oo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ue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ew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ui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u_e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ou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C0BE9-0BA9-CFBE-EECB-1BCBC9853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9C32034-5771-23CE-5505-58E78C7B90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town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09718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61CC6-FE5F-EA1E-9BFF-A89ADBA2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B0D6D3-23DE-359C-8B7C-65F4FD6C4A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frown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605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A0666-38E2-A497-8271-FC48977A3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FA3A5EC-5055-1CF6-8743-02BF1E786AD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mouth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2596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35AA6-41CF-A1F8-7B9E-CBD07593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0C484C8-2076-BBC2-71C4-3A3F0EE7AF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sound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1002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book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C2B4E-84DC-09F2-8FEB-31A1CB58E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481132F-1D4E-43A7-8BE3-24F571A43DC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stood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2252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7453F-B39C-EA6C-0B13-343702503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4944ADD-043F-D134-1F33-F18F17B8048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bush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62509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5226D-9828-09C6-830D-CD0B7FEF9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542DE2F-3620-55F2-3EF7-2588D3919A8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full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11620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04A6A-C35A-7195-B1E0-4D7DD6D54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3BDEF89-9287-8481-6BD9-22580265D98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haul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75688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428D5-2299-702F-6C29-C26D6028A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8451DB2-765B-40B7-BC32-48165498BFC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cause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04744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A0EDC-F15C-8750-C59B-5A11306BA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1C073C4-93CA-0B10-6D17-5A195A13CEC3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u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5588AA9E-6D97-6B39-F8AF-3FB4F94BBFC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o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69096C3-20BC-C26B-B6CB-B8136258443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45CA3365-0DF1-B5B6-9E04-43B8F85AD47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EAA3E4CD-1B85-EF55-222B-C67DE18CFCCE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487D53B8-A45C-EDBE-6D16-6E3E4B1BFCDF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389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91DC8-8570-A36E-A693-12077D7BE0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24524DF-EDE2-45C0-615D-2A0ACCFDCDB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dawn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27897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A0565-BBE5-ABB0-360C-9EB3943A9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C789379-817D-0CE5-0A6B-B438D857F66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jaw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67626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F8107-5E51-4B5D-EA00-69BA6D333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4815D52-5B5B-3408-CF24-A616579DCE1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walk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38886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26862-3B3E-9181-23C6-652564ABB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37183B8-E8E5-DE75-5B62-6F3AEC50644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talk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46720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C9223-4DE7-DDA1-F287-9872A03DE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EAD5493-E85A-2001-A383-7F0605A2B5A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taught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98877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C36BC-5CED-35D2-C08F-38CA4770E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65D13A7-1F51-2BDC-2E57-17F0AC29C29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caught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83559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F0AC-7284-CC4F-B0ED-AA8904BCC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B3FA178-FDDA-6CC1-96DF-6EF75E8259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bought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887596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8364C-887F-7D66-4FE6-609397324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1ABDFBD-A5AA-9E26-0818-77FD5C6FD5C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thought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41555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13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887FD-486F-736E-21B3-C708028FD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27F9330-0A12-367D-3BB7-BC45A8D3DF3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down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2878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food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loose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D5E1B2-D309-0FFE-4E32-A0ABEF19968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true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blue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flew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AD981-FBA8-FC27-3FDF-8BC0BC5D0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chew</a:t>
            </a: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A1880-A6CF-B374-3BA5-96881A036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BE3BD0F-115A-11C1-3928-50590FB523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good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03849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BC1CD-04B6-290B-2776-BADFAE489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7E1F75-3AE3-9ACA-593A-478ECD7A943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house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87829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9E948-807F-34F0-9834-10DA0B5AE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34609A5-D447-07F8-1719-48723E96B45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39296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5593D-4B59-F660-A9D6-A174A3A75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C89C42-6C0F-9BFD-17CD-18B3DB3059C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look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36774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EBBF2-371A-892F-EDD9-6FAC097B0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A4BC8E6-CB36-6A5C-3FD5-77F6113A00A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now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25047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925BF-2222-69E1-02E4-6552489CF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101842D-D1D5-F5EF-1C45-85CE7F3BF44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out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06294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91AA6-250F-3D61-3E69-D4A1D37B5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164B54B-F067-0E62-B18B-6A86553F7D0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outside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35517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92ABB-DD9E-68C9-1426-F71A9CB53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D84CF73-FD47-5DBB-76DD-C5EA069AA08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put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63935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6F252-C2A2-1218-E093-FFE970E58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D56C69C-6296-0D2E-5738-E6092B30A50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saw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261589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13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fruit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suit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flute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rude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group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0CAE3-A822-D0A5-6518-FD5498C334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soup</a:t>
            </a: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across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FD32-7193-03B2-B87C-54B028007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764BDCA-69A8-8A1B-18B3-A040B04AE2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8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animal</a:t>
            </a:r>
            <a:endParaRPr sz="188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651815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5B5BF-EA8E-980F-5695-7E1792240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781E7D-1EFE-AE7D-C535-1BA995A0322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laugh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507465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AB5D9-B54C-21B2-A3A7-80712E132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EC330D1-FD2C-5F40-94A5-1555CC5E731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people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87778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14 Schwa/Unstressed Sounds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D696C-7CF7-50A1-D204-73B14447B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BEEFD535-9D6A-9549-BCFA-0A1C6747F4B5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tutu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065E282B-0D48-B8AD-72BB-EBCFAA56F7F7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Ruby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E9539ACA-88F0-4730-9336-0A24EE50E86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shoe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F5FF9E9F-5ED4-D57B-E00A-982F3C6C800B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onto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100E5BD9-301D-C646-8229-A99862188C19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C3CE45-F59D-4482-0760-9833127AB07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E5ABFF1B-2C43-C9EE-6110-9EEE3CA7585D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971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514A4-93CE-3BAB-6A8C-58DC87E15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068598-B64D-934A-3B84-813D6B9F440A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12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7EA98C-3625-D68E-31CA-B76117E555F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825177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84BBC-0A82-7B77-6879-00ED1CADC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6429D60D-D2ED-87A2-5933-FE1DC31DEC7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do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95A047C-C387-44D8-FC0D-195B59D0F536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into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2ADBF5B-74C9-A5A9-8C9F-1A27A8F7579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room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EDB59FE-921F-7589-57D2-1A4FCFED918B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soon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523E00-A39E-38C4-C121-E2E5433181D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2D95BE59-3778-3F74-B0ED-901B51B82668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9FC201-7BD9-DA76-865E-5AFFDE7C8EFB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314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AFCD7CF6-149B-4EF9-AF08-C5F04884E6FB}"/>
</file>

<file path=customXml/itemProps2.xml><?xml version="1.0" encoding="utf-8"?>
<ds:datastoreItem xmlns:ds="http://schemas.openxmlformats.org/officeDocument/2006/customXml" ds:itemID="{FE32CF17-5794-488D-BA14-65235F94A550}"/>
</file>

<file path=customXml/itemProps3.xml><?xml version="1.0" encoding="utf-8"?>
<ds:datastoreItem xmlns:ds="http://schemas.openxmlformats.org/officeDocument/2006/customXml" ds:itemID="{BE014CD1-F968-436F-A843-DCB740CD785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26519</TotalTime>
  <Words>276</Words>
  <Application>Microsoft Office PowerPoint</Application>
  <PresentationFormat>On-screen Show (4:3)</PresentationFormat>
  <Paragraphs>171</Paragraphs>
  <Slides>64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9" baseType="lpstr">
      <vt:lpstr>Calibri</vt:lpstr>
      <vt:lpstr>Arial</vt:lpstr>
      <vt:lpstr>Mulish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80</cp:revision>
  <dcterms:created xsi:type="dcterms:W3CDTF">2022-06-06T14:24:31Z</dcterms:created>
  <dcterms:modified xsi:type="dcterms:W3CDTF">2026-01-29T00:16:41Z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